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sldIdLst>
    <p:sldId id="263" r:id="rId2"/>
    <p:sldId id="258" r:id="rId3"/>
    <p:sldId id="256" r:id="rId4"/>
    <p:sldId id="257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03"/>
    <p:restoredTop sz="94694"/>
  </p:normalViewPr>
  <p:slideViewPr>
    <p:cSldViewPr snapToGrid="0">
      <p:cViewPr varScale="1">
        <p:scale>
          <a:sx n="111" d="100"/>
          <a:sy n="111" d="100"/>
        </p:scale>
        <p:origin x="22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0E93E4-F1A6-AF46-B4E1-905D1A8A7C98}" type="datetimeFigureOut">
              <a:rPr lang="fr-FR" smtClean="0"/>
              <a:t>04/08/2023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2DA8A8-43AA-824D-AF8D-E6748A1888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816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2DA8A8-43AA-824D-AF8D-E6748A18889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7601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9DE246-AEF5-DF0D-CAAB-2D0869423A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684618"/>
            <a:ext cx="9144000" cy="2387600"/>
          </a:xfrm>
          <a:noFill/>
        </p:spPr>
        <p:txBody>
          <a:bodyPr lIns="0" tIns="0" rIns="0" bIns="0" anchor="b">
            <a:normAutofit/>
          </a:bodyPr>
          <a:lstStyle>
            <a:lvl1pPr algn="ctr">
              <a:defRPr sz="7200"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62C044B-DAE0-1805-0845-244AEB461EB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164293"/>
            <a:ext cx="9144000" cy="1655762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200" b="1" i="0">
                <a:solidFill>
                  <a:schemeClr val="accent3"/>
                </a:solidFill>
                <a:latin typeface="Teko SemiBold" panose="02000000000000000000" pitchFamily="2" charset="77"/>
                <a:cs typeface="Teko SemiBold" panose="02000000000000000000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3031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2F41323-63B1-40B5-6A40-11B3E3F25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7660A-AA8E-1E44-9ECF-16B93D85BA61}" type="datetime1">
              <a:rPr lang="fr-BE" smtClean="0"/>
              <a:t>4/08/23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651AF01-CA85-487D-0641-A11C6CADF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94AFD39-BDFB-7593-1127-9F2568A4D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7209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legend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249455-868B-A54C-0F24-E162DDB02C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B14F14-887F-FD77-BB94-3E6A4862C9D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buClr>
                <a:schemeClr val="accent3"/>
              </a:buClr>
              <a:defRPr sz="3200"/>
            </a:lvl1pPr>
            <a:lvl2pPr>
              <a:buClr>
                <a:schemeClr val="accent3"/>
              </a:buClr>
              <a:defRPr sz="2800"/>
            </a:lvl2pPr>
            <a:lvl3pPr>
              <a:buClr>
                <a:schemeClr val="accent3"/>
              </a:buClr>
              <a:defRPr sz="2400"/>
            </a:lvl3pPr>
            <a:lvl4pPr>
              <a:buClr>
                <a:schemeClr val="accent3"/>
              </a:buClr>
              <a:defRPr sz="2000"/>
            </a:lvl4pPr>
            <a:lvl5pPr>
              <a:buClr>
                <a:schemeClr val="accent3"/>
              </a:buCl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1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2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3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4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E0E6E84-37DD-59F8-92C2-9D9C937460A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9C240E5-12E5-99A1-CD93-B4AA4D62C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0A4F2-B2F5-7445-8DEF-31CA9A2BC4B0}" type="datetime1">
              <a:rPr lang="fr-BE" smtClean="0"/>
              <a:t>4/08/23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98B1989-2A54-CCD7-6231-7DE094F04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B8B6628-1BCF-A74F-9055-49AB0737F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4770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nd legend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235BF3-5C7D-B2D6-D320-BF2A2EE3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8422B29-C875-51A9-6476-5D0E703D031C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dirty="0"/>
              <a:t>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D0251F4-4D01-E189-74D2-C18F9D72299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93B8F50-835F-FB89-2DA5-6034E1F24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4CCA3-BEBB-FF48-996B-67653E6C9C5D}" type="datetime1">
              <a:rPr lang="fr-BE" smtClean="0"/>
              <a:t>4/08/23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03C11F8-036B-96C8-DADF-7E76BC38B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A872C56-C0DF-8603-BB8D-3B1D9B076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165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ontact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2681A8-1F2E-1702-CB6E-F3ED8C54A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459832"/>
            <a:ext cx="10515600" cy="946413"/>
          </a:xfrm>
        </p:spPr>
        <p:txBody>
          <a:bodyPr anchor="t" anchorCtr="0">
            <a:spAutoFit/>
          </a:bodyPr>
          <a:lstStyle>
            <a:lvl1pPr algn="ctr"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A69800-F6FB-17F9-8970-3C4EB89A4E3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429000"/>
            <a:ext cx="10515600" cy="1500187"/>
          </a:xfrm>
        </p:spPr>
        <p:txBody>
          <a:bodyPr>
            <a:normAutofit/>
          </a:bodyPr>
          <a:lstStyle>
            <a:lvl1pPr marL="0" indent="0" algn="ctr">
              <a:buNone/>
              <a:defRPr sz="3600" b="1" i="0">
                <a:solidFill>
                  <a:schemeClr val="accent3"/>
                </a:solidFill>
                <a:latin typeface="Teko SemiBold" panose="02000000000000000000" pitchFamily="2" charset="77"/>
                <a:cs typeface="Teko SemiBold" panose="02000000000000000000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8D180A-2141-18DE-9C4A-9D0C4B998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57B2A-6896-2342-9758-8E78B03C4C33}" type="datetime1">
              <a:rPr lang="fr-BE" smtClean="0"/>
              <a:t>4/08/23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A87B4F7-68B1-457E-7A33-D084FA97C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812EA6-5DCE-77C5-729A-3831F934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916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2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9DE246-AEF5-DF0D-CAAB-2D0869423A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684618"/>
            <a:ext cx="9144000" cy="2387600"/>
          </a:xfrm>
          <a:noFill/>
        </p:spPr>
        <p:txBody>
          <a:bodyPr lIns="0" tIns="0" rIns="0" bIns="0" anchor="b">
            <a:normAutofit/>
          </a:bodyPr>
          <a:lstStyle>
            <a:lvl1pPr algn="ctr">
              <a:defRPr sz="7200"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62C044B-DAE0-1805-0845-244AEB461EB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164293"/>
            <a:ext cx="9144000" cy="1655762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200" b="1" i="0">
                <a:solidFill>
                  <a:schemeClr val="accent3"/>
                </a:solidFill>
                <a:latin typeface="Teko SemiBold" panose="02000000000000000000" pitchFamily="2" charset="77"/>
                <a:cs typeface="Teko SemiBold" panose="02000000000000000000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20899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3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9DE246-AEF5-DF0D-CAAB-2D0869423A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0110" y="846826"/>
            <a:ext cx="5400000" cy="1892826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ts val="7200"/>
              </a:lnSpc>
              <a:defRPr sz="7200">
                <a:solidFill>
                  <a:schemeClr val="bg2"/>
                </a:solidFill>
              </a:defRPr>
            </a:lvl1pPr>
          </a:lstStyle>
          <a:p>
            <a:r>
              <a:rPr lang="fr-FR" dirty="0"/>
              <a:t>Lorem ipsum</a:t>
            </a:r>
            <a:br>
              <a:rPr lang="fr-FR" dirty="0"/>
            </a:b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62C044B-DAE0-1805-0845-244AEB461EB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0110" y="2739652"/>
            <a:ext cx="5400000" cy="565539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lnSpc>
                <a:spcPts val="4200"/>
              </a:lnSpc>
              <a:buNone/>
              <a:defRPr sz="4200" b="1" i="0">
                <a:solidFill>
                  <a:schemeClr val="accent4"/>
                </a:solidFill>
                <a:latin typeface="Teko SemiBold" panose="02000000000000000000" pitchFamily="2" charset="77"/>
                <a:cs typeface="Teko SemiBold" panose="02000000000000000000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9653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B8776669-03F7-DB9F-82B6-F85986EA86C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0110" y="649398"/>
            <a:ext cx="5400000" cy="1892826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ts val="7200"/>
              </a:lnSpc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Lorem ipsum</a:t>
            </a:r>
            <a:br>
              <a:rPr lang="fr-FR" dirty="0"/>
            </a:b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FB105488-5797-018E-4131-BDE0CB8BA0E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0110" y="2542224"/>
            <a:ext cx="5400000" cy="565539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lnSpc>
                <a:spcPts val="4200"/>
              </a:lnSpc>
              <a:buNone/>
              <a:defRPr sz="4200" b="1" i="0">
                <a:solidFill>
                  <a:schemeClr val="accent4"/>
                </a:solidFill>
                <a:latin typeface="Teko SemiBold" panose="02000000000000000000" pitchFamily="2" charset="77"/>
                <a:cs typeface="Teko SemiBold" panose="02000000000000000000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951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5F3F23-CCA1-B6E0-FDC8-46EEA27B4E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838346-9124-C0EA-2ABF-AE42A002EDDB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1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2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3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4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EEA9A95-1713-E98C-4D06-2E2AC37AA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A6C18-81C5-8C41-B011-6D3030BCA2C8}" type="datetime1">
              <a:rPr lang="fr-BE" smtClean="0"/>
              <a:t>4/08/23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9BAA24-FE8C-E309-74A9-C365A4748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CBCFD9-8A87-A9E1-45C9-B8EE409BB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235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2681A8-1F2E-1702-CB6E-F3ED8C54A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A69800-F6FB-17F9-8970-3C4EB89A4E3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accent3"/>
                </a:solidFill>
                <a:latin typeface="Teko SemiBold" panose="02000000000000000000" pitchFamily="2" charset="77"/>
                <a:cs typeface="Teko SemiBold" panose="02000000000000000000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8D180A-2141-18DE-9C4A-9D0C4B998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57B2A-6896-2342-9758-8E78B03C4C33}" type="datetime1">
              <a:rPr lang="fr-BE" smtClean="0"/>
              <a:t>4/08/23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A87B4F7-68B1-457E-7A33-D084FA97C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812EA6-5DCE-77C5-729A-3831F934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9594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1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339C20-1D86-E772-CD29-E727FD895C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88C40E-CC0A-2C5F-8971-796DDE8142D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1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2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3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4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0E1ECA1-6D5F-D853-5BE3-8601A135B8B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1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2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3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4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0366965-C5AB-DDC8-E56B-301AAA0FA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62C3E-9640-3D4A-9DEF-5D8A374F87BF}" type="datetime1">
              <a:rPr lang="fr-BE" smtClean="0"/>
              <a:t>4/08/23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F53B6F-EF62-D4B3-52F1-F8EF4EE51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6958921-413D-B3E2-3E7A-223571711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147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lumns 2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23CEEA-362F-E59C-FE7E-968BCED511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ACD4648-2D78-649F-3237-7F4F39C86F5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000" b="1" i="0">
                <a:solidFill>
                  <a:schemeClr val="accent3"/>
                </a:solidFill>
                <a:latin typeface="Teko SemiBold" panose="02000000000000000000" pitchFamily="2" charset="77"/>
                <a:cs typeface="Teko SemiBold" panose="02000000000000000000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6BCC117-44C8-92E0-216C-3DDA3C4091C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1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2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3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4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54C948-687B-F837-C53E-9A2B64346B0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>
            <a:noAutofit/>
          </a:bodyPr>
          <a:lstStyle>
            <a:lvl1pPr marL="0" indent="0">
              <a:buNone/>
              <a:defRPr sz="3000" b="1" i="0">
                <a:solidFill>
                  <a:schemeClr val="accent3"/>
                </a:solidFill>
                <a:latin typeface="Teko SemiBold" panose="02000000000000000000" pitchFamily="2" charset="77"/>
                <a:cs typeface="Teko SemiBold" panose="02000000000000000000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6C76445-490D-5F30-9B5C-A3A0B28FAD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1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2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3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  <a:p>
            <a:pPr lvl="4"/>
            <a:r>
              <a:rPr lang="fr-FR" dirty="0"/>
              <a:t>Lorem ipsum </a:t>
            </a:r>
            <a:r>
              <a:rPr lang="fr-FR" dirty="0" err="1"/>
              <a:t>dolor</a:t>
            </a:r>
            <a:endParaRPr lang="fr-FR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2EA0F27-8F1D-7B02-7A50-DD45253D2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4878-D34E-804E-8CC5-E3CE05C59970}" type="datetime1">
              <a:rPr lang="fr-BE" smtClean="0"/>
              <a:t>4/08/23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726FF4A-190C-100C-3E53-A5335A8AE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3DBC904-7506-FE79-2140-3D19069F3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6654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89C279-BCE0-CFB8-909C-BC57F1DE17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362B879-183C-96D0-8353-5BCD7CB76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AFC46-D8C5-B54F-98D0-CE1045FDBAF2}" type="datetime1">
              <a:rPr lang="fr-BE" smtClean="0"/>
              <a:t>4/08/23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C8DE13B-C62D-7CBD-43F5-97A2AEFB0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95B0FB6-8BA7-268D-51AF-88BD1657E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077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9FD5D3B-643F-5FCD-394A-CCE45486E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8915921-8469-C493-B14C-ECC84D6342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8E8DD5-3C65-7C50-D2D8-399E7D6B4E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Ubuntu" panose="020B0504030602030204" pitchFamily="34" charset="0"/>
              </a:defRPr>
            </a:lvl1pPr>
          </a:lstStyle>
          <a:p>
            <a:fld id="{B281F1E0-3C06-664A-9A94-00364AC35B3F}" type="datetime1">
              <a:rPr lang="fr-BE" smtClean="0"/>
              <a:t>4/08/23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B41C658-7E93-D120-FCA6-372B8D031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Ubuntu" panose="020B050403060203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9FE34AB-675E-E7D3-22A3-B53138E1D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  <a:latin typeface="Ubuntu" panose="020B0504030602030204" pitchFamily="34" charset="0"/>
              </a:defRPr>
            </a:lvl1pPr>
          </a:lstStyle>
          <a:p>
            <a:fld id="{96486131-A7AA-6D48-B545-63F25BFBA538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6912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49" r:id="rId3"/>
    <p:sldLayoutId id="2147483660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6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Teko" panose="02000000000000000000" pitchFamily="2" charset="77"/>
          <a:ea typeface="+mj-ea"/>
          <a:cs typeface="Teko" panose="02000000000000000000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symposium23.eoscfuture.eu/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028938-6E26-2EC1-2F0B-2965B484F0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5152"/>
            <a:ext cx="9144000" cy="2387600"/>
          </a:xfrm>
        </p:spPr>
        <p:txBody>
          <a:bodyPr>
            <a:normAutofit/>
          </a:bodyPr>
          <a:lstStyle/>
          <a:p>
            <a:r>
              <a:rPr lang="fr-FR" sz="8400" dirty="0"/>
              <a:t>EOSC SYMPOSIUM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E884462-4E70-F26E-ADAB-8DB55DED2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44827"/>
            <a:ext cx="9144000" cy="1655762"/>
          </a:xfrm>
        </p:spPr>
        <p:txBody>
          <a:bodyPr/>
          <a:lstStyle/>
          <a:p>
            <a:r>
              <a:rPr lang="fr-FR" sz="5400" dirty="0"/>
              <a:t>20-22 </a:t>
            </a:r>
            <a:r>
              <a:rPr lang="fr-FR" sz="5400" dirty="0" err="1"/>
              <a:t>September</a:t>
            </a:r>
            <a:r>
              <a:rPr lang="fr-FR" sz="5400" dirty="0"/>
              <a:t> 2023</a:t>
            </a:r>
          </a:p>
          <a:p>
            <a:endParaRPr lang="fr-FR" dirty="0"/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7489D611-F19A-E4F5-7596-7E23D1F21B62}"/>
              </a:ext>
            </a:extLst>
          </p:cNvPr>
          <p:cNvSpPr txBox="1">
            <a:spLocks/>
          </p:cNvSpPr>
          <p:nvPr/>
        </p:nvSpPr>
        <p:spPr>
          <a:xfrm>
            <a:off x="620110" y="5000589"/>
            <a:ext cx="5400000" cy="56553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4200"/>
              </a:lnSpc>
              <a:spcBef>
                <a:spcPts val="1000"/>
              </a:spcBef>
              <a:buFont typeface="Arial" panose="020B0604020202020204" pitchFamily="34" charset="0"/>
              <a:buNone/>
              <a:defRPr sz="4200" b="1" i="0" kern="1200">
                <a:solidFill>
                  <a:schemeClr val="accent4"/>
                </a:solidFill>
                <a:latin typeface="Teko SemiBold" panose="02000000000000000000" pitchFamily="2" charset="77"/>
                <a:ea typeface="+mn-ea"/>
                <a:cs typeface="Teko SemiBold" panose="02000000000000000000" pitchFamily="2" charset="77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2"/>
                </a:solidFill>
              </a:rPr>
              <a:t>Madrid, Spain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DCB29AB3-3086-0ACF-0293-DAFCD9BD1695}"/>
              </a:ext>
            </a:extLst>
          </p:cNvPr>
          <p:cNvSpPr txBox="1">
            <a:spLocks/>
          </p:cNvSpPr>
          <p:nvPr/>
        </p:nvSpPr>
        <p:spPr>
          <a:xfrm>
            <a:off x="6171890" y="5000589"/>
            <a:ext cx="5400000" cy="56553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4200"/>
              </a:lnSpc>
              <a:spcBef>
                <a:spcPts val="1000"/>
              </a:spcBef>
              <a:buFont typeface="Arial" panose="020B0604020202020204" pitchFamily="34" charset="0"/>
              <a:buNone/>
              <a:defRPr sz="4200" b="1" i="0" kern="1200">
                <a:solidFill>
                  <a:schemeClr val="accent4"/>
                </a:solidFill>
                <a:latin typeface="Teko SemiBold" panose="02000000000000000000" pitchFamily="2" charset="77"/>
                <a:ea typeface="+mn-ea"/>
                <a:cs typeface="Teko SemiBold" panose="02000000000000000000" pitchFamily="2" charset="77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dirty="0">
                <a:solidFill>
                  <a:schemeClr val="accent3"/>
                </a:solidFill>
              </a:rPr>
              <a:t>#</a:t>
            </a:r>
            <a:r>
              <a:rPr lang="fr-FR" dirty="0">
                <a:solidFill>
                  <a:schemeClr val="bg2"/>
                </a:solidFill>
              </a:rPr>
              <a:t>EOSCSymposium2023</a:t>
            </a:r>
          </a:p>
        </p:txBody>
      </p:sp>
    </p:spTree>
    <p:extLst>
      <p:ext uri="{BB962C8B-B14F-4D97-AF65-F5344CB8AC3E}">
        <p14:creationId xmlns:p14="http://schemas.microsoft.com/office/powerpoint/2010/main" val="1036676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D8FAE3-CA2F-B051-DAC8-B7411B9529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5152"/>
            <a:ext cx="9144000" cy="2387600"/>
          </a:xfrm>
        </p:spPr>
        <p:txBody>
          <a:bodyPr>
            <a:normAutofit/>
          </a:bodyPr>
          <a:lstStyle/>
          <a:p>
            <a:r>
              <a:rPr lang="fr-FR" sz="8400" dirty="0"/>
              <a:t>EOSC SYMPOSIUM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41C9A5B-8E45-3BC0-9535-2F29120E6A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44827"/>
            <a:ext cx="9144000" cy="1655762"/>
          </a:xfrm>
        </p:spPr>
        <p:txBody>
          <a:bodyPr>
            <a:normAutofit/>
          </a:bodyPr>
          <a:lstStyle/>
          <a:p>
            <a:r>
              <a:rPr lang="fr-FR" sz="5400" dirty="0"/>
              <a:t>20-22 </a:t>
            </a:r>
            <a:r>
              <a:rPr lang="fr-FR" sz="5400" dirty="0" err="1"/>
              <a:t>September</a:t>
            </a:r>
            <a:r>
              <a:rPr lang="fr-FR" sz="5400" dirty="0"/>
              <a:t> 2023</a:t>
            </a:r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C64448AB-9E7D-9590-D055-D6818C066F5D}"/>
              </a:ext>
            </a:extLst>
          </p:cNvPr>
          <p:cNvSpPr txBox="1">
            <a:spLocks/>
          </p:cNvSpPr>
          <p:nvPr/>
        </p:nvSpPr>
        <p:spPr>
          <a:xfrm>
            <a:off x="620110" y="5000589"/>
            <a:ext cx="5400000" cy="56553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4200"/>
              </a:lnSpc>
              <a:spcBef>
                <a:spcPts val="1000"/>
              </a:spcBef>
              <a:buFont typeface="Arial" panose="020B0604020202020204" pitchFamily="34" charset="0"/>
              <a:buNone/>
              <a:defRPr sz="4200" b="1" i="0" kern="1200">
                <a:solidFill>
                  <a:schemeClr val="accent4"/>
                </a:solidFill>
                <a:latin typeface="Teko SemiBold" panose="02000000000000000000" pitchFamily="2" charset="77"/>
                <a:ea typeface="+mn-ea"/>
                <a:cs typeface="Teko SemiBold" panose="02000000000000000000" pitchFamily="2" charset="77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2"/>
                </a:solidFill>
              </a:rPr>
              <a:t>Madrid, Spain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A6A33BF6-38B3-6AD3-E41E-DCAFAAA1602A}"/>
              </a:ext>
            </a:extLst>
          </p:cNvPr>
          <p:cNvSpPr txBox="1">
            <a:spLocks/>
          </p:cNvSpPr>
          <p:nvPr/>
        </p:nvSpPr>
        <p:spPr>
          <a:xfrm>
            <a:off x="6171890" y="5000589"/>
            <a:ext cx="5400000" cy="56553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4200"/>
              </a:lnSpc>
              <a:spcBef>
                <a:spcPts val="1000"/>
              </a:spcBef>
              <a:buFont typeface="Arial" panose="020B0604020202020204" pitchFamily="34" charset="0"/>
              <a:buNone/>
              <a:defRPr sz="4200" b="1" i="0" kern="1200">
                <a:solidFill>
                  <a:schemeClr val="accent4"/>
                </a:solidFill>
                <a:latin typeface="Teko SemiBold" panose="02000000000000000000" pitchFamily="2" charset="77"/>
                <a:ea typeface="+mn-ea"/>
                <a:cs typeface="Teko SemiBold" panose="02000000000000000000" pitchFamily="2" charset="77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dirty="0">
                <a:solidFill>
                  <a:schemeClr val="accent3"/>
                </a:solidFill>
              </a:rPr>
              <a:t>#</a:t>
            </a:r>
            <a:r>
              <a:rPr lang="fr-FR" dirty="0">
                <a:solidFill>
                  <a:schemeClr val="bg2"/>
                </a:solidFill>
              </a:rPr>
              <a:t>EOSCSymposium2023</a:t>
            </a:r>
          </a:p>
        </p:txBody>
      </p:sp>
    </p:spTree>
    <p:extLst>
      <p:ext uri="{BB962C8B-B14F-4D97-AF65-F5344CB8AC3E}">
        <p14:creationId xmlns:p14="http://schemas.microsoft.com/office/powerpoint/2010/main" val="41299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E8979B-E176-F3D3-5AAF-7C7726B262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110" y="649398"/>
            <a:ext cx="5400000" cy="1892826"/>
          </a:xfrm>
        </p:spPr>
        <p:txBody>
          <a:bodyPr/>
          <a:lstStyle/>
          <a:p>
            <a:r>
              <a:rPr lang="fr-FR" dirty="0"/>
              <a:t>EOSC</a:t>
            </a:r>
            <a:br>
              <a:rPr lang="fr-FR" dirty="0"/>
            </a:br>
            <a:r>
              <a:rPr lang="fr-FR" dirty="0"/>
              <a:t>SYMPOSIUM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EA7A8C6-6180-FA94-798B-ED6B03CCFE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110" y="2542224"/>
            <a:ext cx="5400000" cy="565539"/>
          </a:xfrm>
        </p:spPr>
        <p:txBody>
          <a:bodyPr/>
          <a:lstStyle/>
          <a:p>
            <a:r>
              <a:rPr lang="fr-FR" dirty="0"/>
              <a:t>20-22 </a:t>
            </a:r>
            <a:r>
              <a:rPr lang="fr-FR" dirty="0" err="1"/>
              <a:t>September</a:t>
            </a:r>
            <a:r>
              <a:rPr lang="fr-FR" dirty="0"/>
              <a:t> 2023</a:t>
            </a:r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5FF941B5-E95F-47AA-E7FF-B0A86102CD9A}"/>
              </a:ext>
            </a:extLst>
          </p:cNvPr>
          <p:cNvSpPr txBox="1">
            <a:spLocks/>
          </p:cNvSpPr>
          <p:nvPr/>
        </p:nvSpPr>
        <p:spPr>
          <a:xfrm>
            <a:off x="620110" y="5000589"/>
            <a:ext cx="5400000" cy="56553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4200"/>
              </a:lnSpc>
              <a:spcBef>
                <a:spcPts val="1000"/>
              </a:spcBef>
              <a:buFont typeface="Arial" panose="020B0604020202020204" pitchFamily="34" charset="0"/>
              <a:buNone/>
              <a:defRPr sz="4200" b="1" i="0" kern="1200">
                <a:solidFill>
                  <a:schemeClr val="accent4"/>
                </a:solidFill>
                <a:latin typeface="Teko SemiBold" panose="02000000000000000000" pitchFamily="2" charset="77"/>
                <a:ea typeface="+mn-ea"/>
                <a:cs typeface="Teko SemiBold" panose="02000000000000000000" pitchFamily="2" charset="77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2"/>
                </a:solidFill>
              </a:rPr>
              <a:t>Madrid, Spain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15023126-9802-DD51-50B7-F8C134E6EAFC}"/>
              </a:ext>
            </a:extLst>
          </p:cNvPr>
          <p:cNvSpPr txBox="1">
            <a:spLocks/>
          </p:cNvSpPr>
          <p:nvPr/>
        </p:nvSpPr>
        <p:spPr>
          <a:xfrm>
            <a:off x="6171890" y="5000589"/>
            <a:ext cx="5400000" cy="56553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4200"/>
              </a:lnSpc>
              <a:spcBef>
                <a:spcPts val="1000"/>
              </a:spcBef>
              <a:buFont typeface="Arial" panose="020B0604020202020204" pitchFamily="34" charset="0"/>
              <a:buNone/>
              <a:defRPr sz="4200" b="1" i="0" kern="1200">
                <a:solidFill>
                  <a:schemeClr val="accent4"/>
                </a:solidFill>
                <a:latin typeface="Teko SemiBold" panose="02000000000000000000" pitchFamily="2" charset="77"/>
                <a:ea typeface="+mn-ea"/>
                <a:cs typeface="Teko SemiBold" panose="02000000000000000000" pitchFamily="2" charset="77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dirty="0">
                <a:solidFill>
                  <a:schemeClr val="accent3"/>
                </a:solidFill>
              </a:rPr>
              <a:t>#</a:t>
            </a:r>
            <a:r>
              <a:rPr lang="fr-FR" dirty="0">
                <a:solidFill>
                  <a:schemeClr val="bg2"/>
                </a:solidFill>
              </a:rPr>
              <a:t>EOSCSymposium2023</a:t>
            </a:r>
          </a:p>
        </p:txBody>
      </p:sp>
      <p:pic>
        <p:nvPicPr>
          <p:cNvPr id="7" name="Image 6" descr="Une image contenant texte, capture d’écran, Graphique, graphisme&#10;&#10;Description générée automatiquement">
            <a:extLst>
              <a:ext uri="{FF2B5EF4-FFF2-40B4-BE49-F238E27FC236}">
                <a16:creationId xmlns:a16="http://schemas.microsoft.com/office/drawing/2014/main" id="{2A260386-F91A-D0C6-8FB3-1EB251DBE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542" y="-101828"/>
            <a:ext cx="3866348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007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1467B7-FF21-11A2-F4F6-BC1E4C0DA6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110" y="345459"/>
            <a:ext cx="5400000" cy="1892826"/>
          </a:xfrm>
        </p:spPr>
        <p:txBody>
          <a:bodyPr/>
          <a:lstStyle/>
          <a:p>
            <a:r>
              <a:rPr lang="fr-FR" dirty="0"/>
              <a:t>EOSC</a:t>
            </a:r>
            <a:br>
              <a:rPr lang="fr-FR" dirty="0"/>
            </a:br>
            <a:r>
              <a:rPr lang="fr-FR" dirty="0"/>
              <a:t>SYMPOSIUM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75BBA71-E8AE-90A3-D403-FC62FBC192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110" y="2238285"/>
            <a:ext cx="5400000" cy="565539"/>
          </a:xfrm>
        </p:spPr>
        <p:txBody>
          <a:bodyPr/>
          <a:lstStyle/>
          <a:p>
            <a:r>
              <a:rPr lang="fr-FR" dirty="0"/>
              <a:t>20-22 </a:t>
            </a:r>
            <a:r>
              <a:rPr lang="fr-FR" dirty="0" err="1"/>
              <a:t>September</a:t>
            </a:r>
            <a:r>
              <a:rPr lang="fr-FR" dirty="0"/>
              <a:t> 2023</a:t>
            </a:r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0E3E73CE-FE2D-4027-2D25-0107B5CB0A4B}"/>
              </a:ext>
            </a:extLst>
          </p:cNvPr>
          <p:cNvSpPr txBox="1">
            <a:spLocks/>
          </p:cNvSpPr>
          <p:nvPr/>
        </p:nvSpPr>
        <p:spPr>
          <a:xfrm>
            <a:off x="620110" y="5000589"/>
            <a:ext cx="5400000" cy="56553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4200"/>
              </a:lnSpc>
              <a:spcBef>
                <a:spcPts val="1000"/>
              </a:spcBef>
              <a:buFont typeface="Arial" panose="020B0604020202020204" pitchFamily="34" charset="0"/>
              <a:buNone/>
              <a:defRPr sz="4200" b="1" i="0" kern="1200">
                <a:solidFill>
                  <a:schemeClr val="accent4"/>
                </a:solidFill>
                <a:latin typeface="Teko SemiBold" panose="02000000000000000000" pitchFamily="2" charset="77"/>
                <a:ea typeface="+mn-ea"/>
                <a:cs typeface="Teko SemiBold" panose="02000000000000000000" pitchFamily="2" charset="77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2"/>
                </a:solidFill>
              </a:rPr>
              <a:t>Madrid, Spain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E5293E11-B9DE-1457-0ACE-084B47EC3438}"/>
              </a:ext>
            </a:extLst>
          </p:cNvPr>
          <p:cNvSpPr txBox="1">
            <a:spLocks/>
          </p:cNvSpPr>
          <p:nvPr/>
        </p:nvSpPr>
        <p:spPr>
          <a:xfrm>
            <a:off x="6171890" y="5000589"/>
            <a:ext cx="5400000" cy="56553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4200"/>
              </a:lnSpc>
              <a:spcBef>
                <a:spcPts val="1000"/>
              </a:spcBef>
              <a:buFont typeface="Arial" panose="020B0604020202020204" pitchFamily="34" charset="0"/>
              <a:buNone/>
              <a:defRPr sz="4200" b="1" i="0" kern="1200">
                <a:solidFill>
                  <a:schemeClr val="accent4"/>
                </a:solidFill>
                <a:latin typeface="Teko SemiBold" panose="02000000000000000000" pitchFamily="2" charset="77"/>
                <a:ea typeface="+mn-ea"/>
                <a:cs typeface="Teko SemiBold" panose="02000000000000000000" pitchFamily="2" charset="77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dirty="0">
                <a:solidFill>
                  <a:schemeClr val="accent3"/>
                </a:solidFill>
              </a:rPr>
              <a:t>#</a:t>
            </a:r>
            <a:r>
              <a:rPr lang="fr-FR" dirty="0">
                <a:solidFill>
                  <a:schemeClr val="bg2"/>
                </a:solidFill>
              </a:rPr>
              <a:t>EOSCSymposium2023</a:t>
            </a:r>
          </a:p>
        </p:txBody>
      </p:sp>
      <p:pic>
        <p:nvPicPr>
          <p:cNvPr id="6" name="Image 5" descr="Une image contenant texte, capture d’écran, Graphique, graphisme&#10;&#10;Description générée automatiquement">
            <a:extLst>
              <a:ext uri="{FF2B5EF4-FFF2-40B4-BE49-F238E27FC236}">
                <a16:creationId xmlns:a16="http://schemas.microsoft.com/office/drawing/2014/main" id="{953F7546-47F5-189C-4D62-9EC5FE340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542" y="-101828"/>
            <a:ext cx="3866348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20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7BA58F-21CC-9C7E-7243-B27AEBF64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8E4527-CB81-0B34-7EDA-F1E899D44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sz="2400" dirty="0"/>
              <a:t>Lorem ipsum </a:t>
            </a:r>
            <a:r>
              <a:rPr lang="fr-BE" sz="2400" dirty="0" err="1"/>
              <a:t>dolor</a:t>
            </a:r>
            <a:r>
              <a:rPr lang="fr-BE" sz="2400" dirty="0"/>
              <a:t> </a:t>
            </a:r>
            <a:r>
              <a:rPr lang="fr-BE" sz="2400" dirty="0" err="1"/>
              <a:t>sit</a:t>
            </a:r>
            <a:r>
              <a:rPr lang="fr-BE" sz="2400" dirty="0"/>
              <a:t> </a:t>
            </a:r>
            <a:r>
              <a:rPr lang="fr-BE" sz="2400" dirty="0" err="1"/>
              <a:t>amet</a:t>
            </a:r>
            <a:r>
              <a:rPr lang="fr-BE" sz="2400" dirty="0"/>
              <a:t>, </a:t>
            </a:r>
            <a:r>
              <a:rPr lang="fr-BE" sz="2400" dirty="0" err="1"/>
              <a:t>consectetur</a:t>
            </a:r>
            <a:r>
              <a:rPr lang="fr-BE" sz="2400" dirty="0"/>
              <a:t> </a:t>
            </a:r>
            <a:r>
              <a:rPr lang="fr-BE" sz="2400" dirty="0" err="1"/>
              <a:t>adipiscing</a:t>
            </a:r>
            <a:r>
              <a:rPr lang="fr-BE" sz="2400" dirty="0"/>
              <a:t> </a:t>
            </a:r>
            <a:r>
              <a:rPr lang="fr-BE" sz="2400" dirty="0" err="1"/>
              <a:t>elit</a:t>
            </a:r>
            <a:r>
              <a:rPr lang="fr-BE" sz="2400" dirty="0"/>
              <a:t>, </a:t>
            </a:r>
            <a:r>
              <a:rPr lang="fr-BE" sz="2400" dirty="0" err="1"/>
              <a:t>sed</a:t>
            </a:r>
            <a:r>
              <a:rPr lang="fr-BE" sz="2400" dirty="0"/>
              <a:t> do </a:t>
            </a:r>
            <a:r>
              <a:rPr lang="fr-BE" sz="2400" dirty="0" err="1"/>
              <a:t>eiusmod</a:t>
            </a:r>
            <a:r>
              <a:rPr lang="fr-BE" sz="2400" dirty="0"/>
              <a:t> </a:t>
            </a:r>
            <a:r>
              <a:rPr lang="fr-BE" sz="2400" dirty="0" err="1"/>
              <a:t>tempor</a:t>
            </a:r>
            <a:r>
              <a:rPr lang="fr-BE" sz="2400" dirty="0"/>
              <a:t> </a:t>
            </a:r>
            <a:r>
              <a:rPr lang="fr-BE" sz="2400" dirty="0" err="1"/>
              <a:t>incididunt</a:t>
            </a:r>
            <a:r>
              <a:rPr lang="fr-BE" sz="2400" dirty="0"/>
              <a:t> ut </a:t>
            </a:r>
            <a:r>
              <a:rPr lang="fr-BE" sz="2400" dirty="0" err="1"/>
              <a:t>labore</a:t>
            </a:r>
            <a:r>
              <a:rPr lang="fr-BE" sz="2400" dirty="0"/>
              <a:t> et </a:t>
            </a:r>
            <a:r>
              <a:rPr lang="fr-BE" sz="2400" dirty="0" err="1"/>
              <a:t>dolore</a:t>
            </a:r>
            <a:r>
              <a:rPr lang="fr-BE" sz="2400" dirty="0"/>
              <a:t> magna </a:t>
            </a:r>
            <a:r>
              <a:rPr lang="fr-BE" sz="2400" dirty="0" err="1"/>
              <a:t>aliqua</a:t>
            </a:r>
            <a:endParaRPr lang="fr-BE" sz="2400" dirty="0"/>
          </a:p>
          <a:p>
            <a:r>
              <a:rPr lang="fr-BE" sz="2400" dirty="0"/>
              <a:t>Lorem ipsum </a:t>
            </a:r>
            <a:r>
              <a:rPr lang="fr-BE" sz="2400" dirty="0" err="1"/>
              <a:t>dolor</a:t>
            </a:r>
            <a:r>
              <a:rPr lang="fr-BE" sz="2400" dirty="0"/>
              <a:t> </a:t>
            </a:r>
            <a:r>
              <a:rPr lang="fr-BE" sz="2400" dirty="0" err="1"/>
              <a:t>sit</a:t>
            </a:r>
            <a:r>
              <a:rPr lang="fr-BE" sz="2400" dirty="0"/>
              <a:t> </a:t>
            </a:r>
            <a:r>
              <a:rPr lang="fr-BE" sz="2400" dirty="0" err="1"/>
              <a:t>amet</a:t>
            </a:r>
            <a:r>
              <a:rPr lang="fr-BE" sz="2400" dirty="0"/>
              <a:t>, </a:t>
            </a:r>
            <a:r>
              <a:rPr lang="fr-BE" sz="2400" dirty="0" err="1"/>
              <a:t>consectetur</a:t>
            </a:r>
            <a:r>
              <a:rPr lang="fr-BE" sz="2400" dirty="0"/>
              <a:t> </a:t>
            </a:r>
            <a:r>
              <a:rPr lang="fr-BE" sz="2400" dirty="0" err="1"/>
              <a:t>adipiscing</a:t>
            </a:r>
            <a:r>
              <a:rPr lang="fr-BE" sz="2400" dirty="0"/>
              <a:t> </a:t>
            </a:r>
            <a:r>
              <a:rPr lang="fr-BE" sz="2400" dirty="0" err="1"/>
              <a:t>elit</a:t>
            </a:r>
            <a:r>
              <a:rPr lang="fr-BE" sz="2400" dirty="0"/>
              <a:t>, </a:t>
            </a:r>
            <a:r>
              <a:rPr lang="fr-BE" sz="2400" dirty="0" err="1"/>
              <a:t>sed</a:t>
            </a:r>
            <a:r>
              <a:rPr lang="fr-BE" sz="2400" dirty="0"/>
              <a:t> do </a:t>
            </a:r>
            <a:r>
              <a:rPr lang="fr-BE" sz="2400" dirty="0" err="1"/>
              <a:t>eiusmod</a:t>
            </a:r>
            <a:r>
              <a:rPr lang="fr-BE" sz="2400" dirty="0"/>
              <a:t> </a:t>
            </a:r>
            <a:r>
              <a:rPr lang="fr-BE" sz="2400" dirty="0" err="1"/>
              <a:t>tempor</a:t>
            </a:r>
            <a:r>
              <a:rPr lang="fr-BE" sz="2400" dirty="0"/>
              <a:t> </a:t>
            </a:r>
            <a:r>
              <a:rPr lang="fr-BE" sz="2400" dirty="0" err="1"/>
              <a:t>incididunt</a:t>
            </a:r>
            <a:r>
              <a:rPr lang="fr-BE" sz="2400" dirty="0"/>
              <a:t> ut </a:t>
            </a:r>
            <a:r>
              <a:rPr lang="fr-BE" sz="2400" dirty="0" err="1"/>
              <a:t>labore</a:t>
            </a:r>
            <a:r>
              <a:rPr lang="fr-BE" sz="2400" dirty="0"/>
              <a:t> et </a:t>
            </a:r>
            <a:r>
              <a:rPr lang="fr-BE" sz="2400" dirty="0" err="1"/>
              <a:t>dolore</a:t>
            </a:r>
            <a:r>
              <a:rPr lang="fr-BE" sz="2400" dirty="0"/>
              <a:t> magna </a:t>
            </a:r>
            <a:r>
              <a:rPr lang="fr-BE" sz="2400" dirty="0" err="1"/>
              <a:t>aliqua</a:t>
            </a:r>
            <a:endParaRPr lang="fr-BE" sz="2400" dirty="0"/>
          </a:p>
          <a:p>
            <a:r>
              <a:rPr lang="fr-BE" sz="2400" dirty="0"/>
              <a:t>Lorem ipsum </a:t>
            </a:r>
            <a:r>
              <a:rPr lang="fr-BE" sz="2400" dirty="0" err="1"/>
              <a:t>dolor</a:t>
            </a:r>
            <a:r>
              <a:rPr lang="fr-BE" sz="2400" dirty="0"/>
              <a:t> </a:t>
            </a:r>
            <a:r>
              <a:rPr lang="fr-BE" sz="2400" dirty="0" err="1"/>
              <a:t>sit</a:t>
            </a:r>
            <a:r>
              <a:rPr lang="fr-BE" sz="2400" dirty="0"/>
              <a:t> </a:t>
            </a:r>
            <a:r>
              <a:rPr lang="fr-BE" sz="2400" dirty="0" err="1"/>
              <a:t>amet</a:t>
            </a:r>
            <a:r>
              <a:rPr lang="fr-BE" sz="2400" dirty="0"/>
              <a:t>, </a:t>
            </a:r>
            <a:r>
              <a:rPr lang="fr-BE" sz="2400" dirty="0" err="1"/>
              <a:t>consectetur</a:t>
            </a:r>
            <a:r>
              <a:rPr lang="fr-BE" sz="2400" dirty="0"/>
              <a:t> </a:t>
            </a:r>
            <a:r>
              <a:rPr lang="fr-BE" sz="2400" dirty="0" err="1"/>
              <a:t>adipiscing</a:t>
            </a:r>
            <a:r>
              <a:rPr lang="fr-BE" sz="2400" dirty="0"/>
              <a:t> </a:t>
            </a:r>
            <a:r>
              <a:rPr lang="fr-BE" sz="2400" dirty="0" err="1"/>
              <a:t>elit</a:t>
            </a:r>
            <a:r>
              <a:rPr lang="fr-BE" sz="2400" dirty="0"/>
              <a:t>, </a:t>
            </a:r>
            <a:r>
              <a:rPr lang="fr-BE" sz="2400" dirty="0" err="1"/>
              <a:t>sed</a:t>
            </a:r>
            <a:r>
              <a:rPr lang="fr-BE" sz="2400" dirty="0"/>
              <a:t> do </a:t>
            </a:r>
            <a:r>
              <a:rPr lang="fr-BE" sz="2400" dirty="0" err="1"/>
              <a:t>eiusmod</a:t>
            </a:r>
            <a:r>
              <a:rPr lang="fr-BE" sz="2400" dirty="0"/>
              <a:t> </a:t>
            </a:r>
            <a:r>
              <a:rPr lang="fr-BE" sz="2400" dirty="0" err="1"/>
              <a:t>tempor</a:t>
            </a:r>
            <a:r>
              <a:rPr lang="fr-BE" sz="2400" dirty="0"/>
              <a:t> </a:t>
            </a:r>
            <a:r>
              <a:rPr lang="fr-BE" sz="2400" dirty="0" err="1"/>
              <a:t>incididunt</a:t>
            </a:r>
            <a:r>
              <a:rPr lang="fr-BE" sz="2400" dirty="0"/>
              <a:t> ut </a:t>
            </a:r>
            <a:r>
              <a:rPr lang="fr-BE" sz="2400" dirty="0" err="1"/>
              <a:t>labore</a:t>
            </a:r>
            <a:r>
              <a:rPr lang="fr-BE" sz="2400" dirty="0"/>
              <a:t> et </a:t>
            </a:r>
            <a:r>
              <a:rPr lang="fr-BE" sz="2400" dirty="0" err="1"/>
              <a:t>dolore</a:t>
            </a:r>
            <a:r>
              <a:rPr lang="fr-BE" sz="2400" dirty="0"/>
              <a:t> magna </a:t>
            </a:r>
            <a:r>
              <a:rPr lang="fr-BE" sz="2400" dirty="0" err="1"/>
              <a:t>aliqua</a:t>
            </a:r>
            <a:endParaRPr lang="fr-BE" sz="2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9B9CE1F-109C-7198-8D46-B2F6D7A2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3678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3ADB6E-17CA-942B-2A80-A8DCF6690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7EA9FA-35E8-D6DC-954E-188984E518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FCDC22F-4BCB-04DB-A26D-A6773EC0F18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fr-BE" sz="2400" dirty="0"/>
              <a:t>Lorem ipsum </a:t>
            </a:r>
            <a:r>
              <a:rPr lang="fr-BE" sz="2400" dirty="0" err="1"/>
              <a:t>dolor</a:t>
            </a:r>
            <a:r>
              <a:rPr lang="fr-BE" sz="2400" dirty="0"/>
              <a:t> </a:t>
            </a:r>
            <a:r>
              <a:rPr lang="fr-BE" sz="2400" dirty="0" err="1"/>
              <a:t>sit</a:t>
            </a:r>
            <a:r>
              <a:rPr lang="fr-BE" sz="2400" dirty="0"/>
              <a:t> </a:t>
            </a:r>
            <a:r>
              <a:rPr lang="fr-BE" sz="2400" dirty="0" err="1"/>
              <a:t>amet</a:t>
            </a:r>
            <a:r>
              <a:rPr lang="fr-BE" sz="2400" dirty="0"/>
              <a:t>, </a:t>
            </a:r>
            <a:r>
              <a:rPr lang="fr-BE" sz="2400" dirty="0" err="1"/>
              <a:t>consectetur</a:t>
            </a:r>
            <a:r>
              <a:rPr lang="fr-BE" sz="2400" dirty="0"/>
              <a:t> </a:t>
            </a:r>
            <a:r>
              <a:rPr lang="fr-BE" sz="2400" dirty="0" err="1"/>
              <a:t>adipiscing</a:t>
            </a:r>
            <a:r>
              <a:rPr lang="fr-BE" sz="2400" dirty="0"/>
              <a:t> </a:t>
            </a:r>
            <a:r>
              <a:rPr lang="fr-BE" sz="2400" dirty="0" err="1"/>
              <a:t>elit</a:t>
            </a:r>
            <a:r>
              <a:rPr lang="fr-BE" sz="2400" dirty="0"/>
              <a:t>, </a:t>
            </a:r>
            <a:r>
              <a:rPr lang="fr-BE" sz="2400" dirty="0" err="1"/>
              <a:t>sed</a:t>
            </a:r>
            <a:r>
              <a:rPr lang="fr-BE" sz="2400" dirty="0"/>
              <a:t> do </a:t>
            </a:r>
            <a:r>
              <a:rPr lang="fr-BE" sz="2400" dirty="0" err="1"/>
              <a:t>eiusmod</a:t>
            </a:r>
            <a:r>
              <a:rPr lang="fr-BE" sz="2400" dirty="0"/>
              <a:t> </a:t>
            </a:r>
            <a:r>
              <a:rPr lang="fr-BE" sz="2400" dirty="0" err="1"/>
              <a:t>tempor</a:t>
            </a:r>
            <a:r>
              <a:rPr lang="fr-BE" sz="2400" dirty="0"/>
              <a:t> </a:t>
            </a:r>
            <a:r>
              <a:rPr lang="fr-BE" sz="2400" dirty="0" err="1"/>
              <a:t>incididunt</a:t>
            </a:r>
            <a:r>
              <a:rPr lang="fr-BE" sz="2400" dirty="0"/>
              <a:t> ut </a:t>
            </a:r>
            <a:r>
              <a:rPr lang="fr-BE" sz="2400" dirty="0" err="1"/>
              <a:t>labore</a:t>
            </a:r>
            <a:r>
              <a:rPr lang="fr-BE" sz="2400" dirty="0"/>
              <a:t> et </a:t>
            </a:r>
            <a:r>
              <a:rPr lang="fr-BE" sz="2400" dirty="0" err="1"/>
              <a:t>dolore</a:t>
            </a:r>
            <a:r>
              <a:rPr lang="fr-BE" sz="2400" dirty="0"/>
              <a:t> magna </a:t>
            </a:r>
            <a:r>
              <a:rPr lang="fr-BE" sz="2400" dirty="0" err="1"/>
              <a:t>aliqua</a:t>
            </a:r>
            <a:endParaRPr lang="fr-BE" sz="2400" dirty="0"/>
          </a:p>
          <a:p>
            <a:r>
              <a:rPr lang="fr-BE" sz="2400" dirty="0"/>
              <a:t>Lorem ipsum </a:t>
            </a:r>
            <a:r>
              <a:rPr lang="fr-BE" sz="2400" dirty="0" err="1"/>
              <a:t>dolor</a:t>
            </a:r>
            <a:r>
              <a:rPr lang="fr-BE" sz="2400" dirty="0"/>
              <a:t> </a:t>
            </a:r>
            <a:r>
              <a:rPr lang="fr-BE" sz="2400" dirty="0" err="1"/>
              <a:t>sit</a:t>
            </a:r>
            <a:r>
              <a:rPr lang="fr-BE" sz="2400" dirty="0"/>
              <a:t> </a:t>
            </a:r>
            <a:r>
              <a:rPr lang="fr-BE" sz="2400" dirty="0" err="1"/>
              <a:t>amet</a:t>
            </a:r>
            <a:r>
              <a:rPr lang="fr-BE" sz="2400" dirty="0"/>
              <a:t>, </a:t>
            </a:r>
            <a:r>
              <a:rPr lang="fr-BE" sz="2400" dirty="0" err="1"/>
              <a:t>consectetur</a:t>
            </a:r>
            <a:r>
              <a:rPr lang="fr-BE" sz="2400" dirty="0"/>
              <a:t> </a:t>
            </a:r>
            <a:r>
              <a:rPr lang="fr-BE" sz="2400" dirty="0" err="1"/>
              <a:t>adipiscing</a:t>
            </a:r>
            <a:r>
              <a:rPr lang="fr-BE" sz="2400" dirty="0"/>
              <a:t> </a:t>
            </a:r>
            <a:r>
              <a:rPr lang="fr-BE" sz="2400" dirty="0" err="1"/>
              <a:t>elit</a:t>
            </a:r>
            <a:r>
              <a:rPr lang="fr-BE" sz="2400" dirty="0"/>
              <a:t>, </a:t>
            </a:r>
            <a:r>
              <a:rPr lang="fr-BE" sz="2400" dirty="0" err="1"/>
              <a:t>sed</a:t>
            </a:r>
            <a:r>
              <a:rPr lang="fr-BE" sz="2400" dirty="0"/>
              <a:t> do </a:t>
            </a:r>
            <a:r>
              <a:rPr lang="fr-BE" sz="2400" dirty="0" err="1"/>
              <a:t>eiusmod</a:t>
            </a:r>
            <a:r>
              <a:rPr lang="fr-BE" sz="2400" dirty="0"/>
              <a:t> </a:t>
            </a:r>
            <a:r>
              <a:rPr lang="fr-BE" sz="2400" dirty="0" err="1"/>
              <a:t>tempor</a:t>
            </a:r>
            <a:r>
              <a:rPr lang="fr-BE" sz="2400" dirty="0"/>
              <a:t> </a:t>
            </a:r>
            <a:r>
              <a:rPr lang="fr-BE" sz="2400" dirty="0" err="1"/>
              <a:t>incididunt</a:t>
            </a:r>
            <a:r>
              <a:rPr lang="fr-BE" sz="2400" dirty="0"/>
              <a:t> ut </a:t>
            </a:r>
            <a:r>
              <a:rPr lang="fr-BE" sz="2400" dirty="0" err="1"/>
              <a:t>labore</a:t>
            </a:r>
            <a:r>
              <a:rPr lang="fr-BE" sz="2400" dirty="0"/>
              <a:t> et </a:t>
            </a:r>
            <a:r>
              <a:rPr lang="fr-BE" sz="2400" dirty="0" err="1"/>
              <a:t>dolore</a:t>
            </a:r>
            <a:r>
              <a:rPr lang="fr-BE" sz="2400" dirty="0"/>
              <a:t> magna </a:t>
            </a:r>
            <a:r>
              <a:rPr lang="fr-BE" sz="2400" dirty="0" err="1"/>
              <a:t>aliqua</a:t>
            </a:r>
            <a:endParaRPr lang="fr-BE" sz="240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E5522EB-0FAE-ADA1-3F8E-A6536AB340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46287CF-A59E-ADF0-793A-EAAEACB291E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fr-BE" sz="2400" dirty="0"/>
              <a:t>Lorem ipsum </a:t>
            </a:r>
            <a:r>
              <a:rPr lang="fr-BE" sz="2400" dirty="0" err="1"/>
              <a:t>dolor</a:t>
            </a:r>
            <a:r>
              <a:rPr lang="fr-BE" sz="2400" dirty="0"/>
              <a:t> </a:t>
            </a:r>
            <a:r>
              <a:rPr lang="fr-BE" sz="2400" dirty="0" err="1"/>
              <a:t>sit</a:t>
            </a:r>
            <a:r>
              <a:rPr lang="fr-BE" sz="2400" dirty="0"/>
              <a:t> </a:t>
            </a:r>
            <a:r>
              <a:rPr lang="fr-BE" sz="2400" dirty="0" err="1"/>
              <a:t>amet</a:t>
            </a:r>
            <a:r>
              <a:rPr lang="fr-BE" sz="2400" dirty="0"/>
              <a:t>, </a:t>
            </a:r>
            <a:r>
              <a:rPr lang="fr-BE" sz="2400" dirty="0" err="1"/>
              <a:t>consectetur</a:t>
            </a:r>
            <a:r>
              <a:rPr lang="fr-BE" sz="2400" dirty="0"/>
              <a:t> </a:t>
            </a:r>
            <a:r>
              <a:rPr lang="fr-BE" sz="2400" dirty="0" err="1"/>
              <a:t>adipiscing</a:t>
            </a:r>
            <a:r>
              <a:rPr lang="fr-BE" sz="2400" dirty="0"/>
              <a:t> </a:t>
            </a:r>
            <a:r>
              <a:rPr lang="fr-BE" sz="2400" dirty="0" err="1"/>
              <a:t>elit</a:t>
            </a:r>
            <a:r>
              <a:rPr lang="fr-BE" sz="2400" dirty="0"/>
              <a:t>, </a:t>
            </a:r>
            <a:r>
              <a:rPr lang="fr-BE" sz="2400" dirty="0" err="1"/>
              <a:t>sed</a:t>
            </a:r>
            <a:r>
              <a:rPr lang="fr-BE" sz="2400" dirty="0"/>
              <a:t> do </a:t>
            </a:r>
            <a:r>
              <a:rPr lang="fr-BE" sz="2400" dirty="0" err="1"/>
              <a:t>eiusmod</a:t>
            </a:r>
            <a:r>
              <a:rPr lang="fr-BE" sz="2400" dirty="0"/>
              <a:t> </a:t>
            </a:r>
            <a:r>
              <a:rPr lang="fr-BE" sz="2400" dirty="0" err="1"/>
              <a:t>tempor</a:t>
            </a:r>
            <a:r>
              <a:rPr lang="fr-BE" sz="2400" dirty="0"/>
              <a:t> </a:t>
            </a:r>
            <a:r>
              <a:rPr lang="fr-BE" sz="2400" dirty="0" err="1"/>
              <a:t>incididunt</a:t>
            </a:r>
            <a:r>
              <a:rPr lang="fr-BE" sz="2400" dirty="0"/>
              <a:t> ut </a:t>
            </a:r>
            <a:r>
              <a:rPr lang="fr-BE" sz="2400" dirty="0" err="1"/>
              <a:t>labore</a:t>
            </a:r>
            <a:r>
              <a:rPr lang="fr-BE" sz="2400" dirty="0"/>
              <a:t> et </a:t>
            </a:r>
            <a:r>
              <a:rPr lang="fr-BE" sz="2400" dirty="0" err="1"/>
              <a:t>dolore</a:t>
            </a:r>
            <a:r>
              <a:rPr lang="fr-BE" sz="2400" dirty="0"/>
              <a:t> magna </a:t>
            </a:r>
            <a:r>
              <a:rPr lang="fr-BE" sz="2400" dirty="0" err="1"/>
              <a:t>aliqua</a:t>
            </a:r>
            <a:endParaRPr lang="fr-BE" sz="2400" dirty="0"/>
          </a:p>
          <a:p>
            <a:r>
              <a:rPr lang="fr-BE" sz="2400" dirty="0"/>
              <a:t>Lorem ipsum </a:t>
            </a:r>
            <a:r>
              <a:rPr lang="fr-BE" sz="2400" dirty="0" err="1"/>
              <a:t>dolor</a:t>
            </a:r>
            <a:r>
              <a:rPr lang="fr-BE" sz="2400" dirty="0"/>
              <a:t> </a:t>
            </a:r>
            <a:r>
              <a:rPr lang="fr-BE" sz="2400" dirty="0" err="1"/>
              <a:t>sit</a:t>
            </a:r>
            <a:r>
              <a:rPr lang="fr-BE" sz="2400" dirty="0"/>
              <a:t> </a:t>
            </a:r>
            <a:r>
              <a:rPr lang="fr-BE" sz="2400" dirty="0" err="1"/>
              <a:t>amet</a:t>
            </a:r>
            <a:r>
              <a:rPr lang="fr-BE" sz="2400" dirty="0"/>
              <a:t>, </a:t>
            </a:r>
            <a:r>
              <a:rPr lang="fr-BE" sz="2400" dirty="0" err="1"/>
              <a:t>consectetur</a:t>
            </a:r>
            <a:r>
              <a:rPr lang="fr-BE" sz="2400" dirty="0"/>
              <a:t> </a:t>
            </a:r>
            <a:r>
              <a:rPr lang="fr-BE" sz="2400" dirty="0" err="1"/>
              <a:t>adipiscing</a:t>
            </a:r>
            <a:r>
              <a:rPr lang="fr-BE" sz="2400" dirty="0"/>
              <a:t> </a:t>
            </a:r>
            <a:r>
              <a:rPr lang="fr-BE" sz="2400" dirty="0" err="1"/>
              <a:t>elit</a:t>
            </a:r>
            <a:r>
              <a:rPr lang="fr-BE" sz="2400" dirty="0"/>
              <a:t>, </a:t>
            </a:r>
            <a:r>
              <a:rPr lang="fr-BE" sz="2400" dirty="0" err="1"/>
              <a:t>sed</a:t>
            </a:r>
            <a:r>
              <a:rPr lang="fr-BE" sz="2400" dirty="0"/>
              <a:t> do </a:t>
            </a:r>
            <a:r>
              <a:rPr lang="fr-BE" sz="2400" dirty="0" err="1"/>
              <a:t>eiusmod</a:t>
            </a:r>
            <a:r>
              <a:rPr lang="fr-BE" sz="2400" dirty="0"/>
              <a:t> </a:t>
            </a:r>
            <a:r>
              <a:rPr lang="fr-BE" sz="2400" dirty="0" err="1"/>
              <a:t>tempor</a:t>
            </a:r>
            <a:r>
              <a:rPr lang="fr-BE" sz="2400" dirty="0"/>
              <a:t> </a:t>
            </a:r>
            <a:r>
              <a:rPr lang="fr-BE" sz="2400" dirty="0" err="1"/>
              <a:t>incididunt</a:t>
            </a:r>
            <a:r>
              <a:rPr lang="fr-BE" sz="2400" dirty="0"/>
              <a:t> ut </a:t>
            </a:r>
            <a:r>
              <a:rPr lang="fr-BE" sz="2400" dirty="0" err="1"/>
              <a:t>labore</a:t>
            </a:r>
            <a:r>
              <a:rPr lang="fr-BE" sz="2400" dirty="0"/>
              <a:t> et </a:t>
            </a:r>
            <a:r>
              <a:rPr lang="fr-BE" sz="2400" dirty="0" err="1"/>
              <a:t>dolore</a:t>
            </a:r>
            <a:r>
              <a:rPr lang="fr-BE" sz="2400" dirty="0"/>
              <a:t> magna </a:t>
            </a:r>
            <a:r>
              <a:rPr lang="fr-BE" sz="2400" dirty="0" err="1"/>
              <a:t>aliqua</a:t>
            </a:r>
            <a:endParaRPr lang="fr-BE" sz="240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A71BF3D-214F-89A0-5E2D-3384C87D9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2637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32114B-1A67-F521-6507-B1499EBDD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Lorem ipsum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endParaRPr lang="fr-FR" dirty="0"/>
          </a:p>
        </p:txBody>
      </p:sp>
      <p:pic>
        <p:nvPicPr>
          <p:cNvPr id="7" name="Espace réservé pour une image  6" descr="Une image contenant ciel, plein air, ville, rivière&#10;&#10;Description générée automatiquement">
            <a:extLst>
              <a:ext uri="{FF2B5EF4-FFF2-40B4-BE49-F238E27FC236}">
                <a16:creationId xmlns:a16="http://schemas.microsoft.com/office/drawing/2014/main" id="{75A720A8-FF60-C598-B435-1C8F734253D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7785" r="7785"/>
          <a:stretch>
            <a:fillRect/>
          </a:stretch>
        </p:blipFill>
        <p:spPr/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5BDCA59-2F34-FC36-42AF-6A02B4F90EA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fr-FR" sz="2100" dirty="0"/>
              <a:t>Lorem ipsum </a:t>
            </a:r>
            <a:r>
              <a:rPr lang="fr-FR" sz="2100" dirty="0" err="1"/>
              <a:t>dolor</a:t>
            </a:r>
            <a:r>
              <a:rPr lang="fr-FR" sz="2100" dirty="0"/>
              <a:t> </a:t>
            </a:r>
            <a:r>
              <a:rPr lang="fr-FR" sz="2100" dirty="0" err="1"/>
              <a:t>sit</a:t>
            </a:r>
            <a:r>
              <a:rPr lang="fr-FR" sz="2100" dirty="0"/>
              <a:t> </a:t>
            </a:r>
            <a:r>
              <a:rPr lang="fr-FR" sz="2100" dirty="0" err="1"/>
              <a:t>amet</a:t>
            </a:r>
            <a:r>
              <a:rPr lang="fr-FR" sz="2100" dirty="0"/>
              <a:t>, </a:t>
            </a:r>
            <a:r>
              <a:rPr lang="fr-FR" sz="2100" dirty="0" err="1"/>
              <a:t>consectetur</a:t>
            </a:r>
            <a:r>
              <a:rPr lang="fr-FR" sz="2100" dirty="0"/>
              <a:t> </a:t>
            </a:r>
            <a:r>
              <a:rPr lang="fr-FR" sz="2100" dirty="0" err="1"/>
              <a:t>adipiscing</a:t>
            </a:r>
            <a:r>
              <a:rPr lang="fr-FR" sz="2100" dirty="0"/>
              <a:t> </a:t>
            </a:r>
            <a:r>
              <a:rPr lang="fr-FR" sz="2100" dirty="0" err="1"/>
              <a:t>elit</a:t>
            </a:r>
            <a:r>
              <a:rPr lang="fr-FR" sz="2100" dirty="0"/>
              <a:t>, </a:t>
            </a:r>
            <a:r>
              <a:rPr lang="fr-FR" sz="2100" dirty="0" err="1"/>
              <a:t>sed</a:t>
            </a:r>
            <a:r>
              <a:rPr lang="fr-FR" sz="2100" dirty="0"/>
              <a:t> do </a:t>
            </a:r>
            <a:r>
              <a:rPr lang="fr-FR" sz="2100" dirty="0" err="1"/>
              <a:t>eiusmod</a:t>
            </a:r>
            <a:r>
              <a:rPr lang="fr-FR" sz="2100" dirty="0"/>
              <a:t> </a:t>
            </a:r>
            <a:r>
              <a:rPr lang="fr-FR" sz="2100" dirty="0" err="1"/>
              <a:t>tempor</a:t>
            </a:r>
            <a:r>
              <a:rPr lang="fr-FR" sz="2100" dirty="0"/>
              <a:t> </a:t>
            </a:r>
            <a:r>
              <a:rPr lang="fr-FR" sz="2100" dirty="0" err="1"/>
              <a:t>incididunt</a:t>
            </a:r>
            <a:r>
              <a:rPr lang="fr-FR" sz="2100" dirty="0"/>
              <a:t> ut </a:t>
            </a:r>
            <a:r>
              <a:rPr lang="fr-FR" sz="2100" dirty="0" err="1"/>
              <a:t>labore</a:t>
            </a:r>
            <a:r>
              <a:rPr lang="fr-FR" sz="2100" dirty="0"/>
              <a:t> et </a:t>
            </a:r>
            <a:r>
              <a:rPr lang="fr-FR" sz="2100" dirty="0" err="1"/>
              <a:t>dolore</a:t>
            </a:r>
            <a:r>
              <a:rPr lang="fr-FR" sz="2100" dirty="0"/>
              <a:t> magna </a:t>
            </a:r>
            <a:r>
              <a:rPr lang="fr-FR" sz="2100" dirty="0" err="1"/>
              <a:t>aliqua</a:t>
            </a:r>
            <a:r>
              <a:rPr lang="fr-FR" sz="2100" dirty="0"/>
              <a:t>.</a:t>
            </a:r>
          </a:p>
          <a:p>
            <a:r>
              <a:rPr lang="fr-BE" sz="2100" dirty="0"/>
              <a:t>Lorem ipsum </a:t>
            </a:r>
            <a:r>
              <a:rPr lang="fr-BE" sz="2100" dirty="0" err="1"/>
              <a:t>dolor</a:t>
            </a:r>
            <a:r>
              <a:rPr lang="fr-BE" sz="2100" dirty="0"/>
              <a:t> </a:t>
            </a:r>
            <a:r>
              <a:rPr lang="fr-BE" sz="2100" dirty="0" err="1"/>
              <a:t>sit</a:t>
            </a:r>
            <a:r>
              <a:rPr lang="fr-BE" sz="2100" dirty="0"/>
              <a:t> </a:t>
            </a:r>
            <a:r>
              <a:rPr lang="fr-BE" sz="2100" dirty="0" err="1"/>
              <a:t>amet</a:t>
            </a:r>
            <a:r>
              <a:rPr lang="fr-BE" sz="2100" dirty="0"/>
              <a:t>, </a:t>
            </a:r>
            <a:r>
              <a:rPr lang="fr-BE" sz="2100" dirty="0" err="1"/>
              <a:t>consectetur</a:t>
            </a:r>
            <a:r>
              <a:rPr lang="fr-BE" sz="2100" dirty="0"/>
              <a:t> </a:t>
            </a:r>
            <a:r>
              <a:rPr lang="fr-BE" sz="2100" dirty="0" err="1"/>
              <a:t>adipiscing</a:t>
            </a:r>
            <a:r>
              <a:rPr lang="fr-BE" sz="2100" dirty="0"/>
              <a:t> </a:t>
            </a:r>
            <a:r>
              <a:rPr lang="fr-BE" sz="2100" dirty="0" err="1"/>
              <a:t>elit</a:t>
            </a:r>
            <a:r>
              <a:rPr lang="fr-BE" sz="2100" dirty="0"/>
              <a:t>, </a:t>
            </a:r>
            <a:r>
              <a:rPr lang="fr-BE" sz="2100" dirty="0" err="1"/>
              <a:t>sed</a:t>
            </a:r>
            <a:r>
              <a:rPr lang="fr-BE" sz="2100" dirty="0"/>
              <a:t> do </a:t>
            </a:r>
            <a:r>
              <a:rPr lang="fr-BE" sz="2100" dirty="0" err="1"/>
              <a:t>eiusmod</a:t>
            </a:r>
            <a:r>
              <a:rPr lang="fr-BE" sz="2100" dirty="0"/>
              <a:t> </a:t>
            </a:r>
            <a:r>
              <a:rPr lang="fr-BE" sz="2100" dirty="0" err="1"/>
              <a:t>tempor</a:t>
            </a:r>
            <a:r>
              <a:rPr lang="fr-BE" sz="2100" dirty="0"/>
              <a:t> </a:t>
            </a:r>
            <a:r>
              <a:rPr lang="fr-BE" sz="2100" dirty="0" err="1"/>
              <a:t>incididunt</a:t>
            </a:r>
            <a:r>
              <a:rPr lang="fr-BE" sz="2100" dirty="0"/>
              <a:t> ut </a:t>
            </a:r>
            <a:r>
              <a:rPr lang="fr-BE" sz="2100" dirty="0" err="1"/>
              <a:t>labore</a:t>
            </a:r>
            <a:r>
              <a:rPr lang="fr-BE" sz="2100" dirty="0"/>
              <a:t> et </a:t>
            </a:r>
            <a:r>
              <a:rPr lang="fr-BE" sz="2100" dirty="0" err="1"/>
              <a:t>dolore</a:t>
            </a:r>
            <a:r>
              <a:rPr lang="fr-BE" sz="2100" dirty="0"/>
              <a:t> magna </a:t>
            </a:r>
            <a:r>
              <a:rPr lang="fr-BE" sz="2100" dirty="0" err="1"/>
              <a:t>aliqua</a:t>
            </a:r>
            <a:r>
              <a:rPr lang="fr-BE" sz="2100" dirty="0"/>
              <a:t>.</a:t>
            </a:r>
            <a:endParaRPr lang="fr-FR" sz="210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F605DC9-30BA-A7AE-AF94-2F28A6B83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6328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94CCF9-38C3-09B6-9D53-DAF5A33D9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Stay</a:t>
            </a:r>
            <a:r>
              <a:rPr lang="fr-FR" dirty="0"/>
              <a:t> </a:t>
            </a:r>
            <a:r>
              <a:rPr lang="fr-FR" dirty="0" err="1"/>
              <a:t>tuned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114D57-AF66-007F-8BEB-5A2DC78429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symposium23.eoscfuture.eu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FA871B5-B06B-5091-2555-671D3E15A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6131-A7AA-6D48-B545-63F25BFBA53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149330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EOSC Symposium 2023">
      <a:dk1>
        <a:srgbClr val="000000"/>
      </a:dk1>
      <a:lt1>
        <a:srgbClr val="FFFFFF"/>
      </a:lt1>
      <a:dk2>
        <a:srgbClr val="192F6F"/>
      </a:dk2>
      <a:lt2>
        <a:srgbClr val="FFFFFF"/>
      </a:lt2>
      <a:accent1>
        <a:srgbClr val="192F6F"/>
      </a:accent1>
      <a:accent2>
        <a:srgbClr val="638DFF"/>
      </a:accent2>
      <a:accent3>
        <a:srgbClr val="05CAE7"/>
      </a:accent3>
      <a:accent4>
        <a:srgbClr val="FF715B"/>
      </a:accent4>
      <a:accent5>
        <a:srgbClr val="FFCD00"/>
      </a:accent5>
      <a:accent6>
        <a:srgbClr val="638DFF"/>
      </a:accent6>
      <a:hlink>
        <a:srgbClr val="05CAE7"/>
      </a:hlink>
      <a:folHlink>
        <a:srgbClr val="638D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276</Words>
  <Application>Microsoft Macintosh PowerPoint</Application>
  <PresentationFormat>Grand écran</PresentationFormat>
  <Paragraphs>37</Paragraphs>
  <Slides>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Calibri</vt:lpstr>
      <vt:lpstr>Teko</vt:lpstr>
      <vt:lpstr>Teko SemiBold</vt:lpstr>
      <vt:lpstr>Ubuntu</vt:lpstr>
      <vt:lpstr>Thème Office</vt:lpstr>
      <vt:lpstr>EOSC SYMPOSIUM</vt:lpstr>
      <vt:lpstr>EOSC SYMPOSIUM</vt:lpstr>
      <vt:lpstr>EOSC SYMPOSIUM</vt:lpstr>
      <vt:lpstr>EOSC SYMPOSIUM</vt:lpstr>
      <vt:lpstr>Lorem ipsum dolor sit amet</vt:lpstr>
      <vt:lpstr>Lorem ipsum dolor sit amet</vt:lpstr>
      <vt:lpstr>Lorem ipsum dolor sit amet</vt:lpstr>
      <vt:lpstr>Stay tuned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Gilles van Kan</dc:creator>
  <cp:lastModifiedBy>Gilles van Kan</cp:lastModifiedBy>
  <cp:revision>27</cp:revision>
  <dcterms:created xsi:type="dcterms:W3CDTF">2023-04-03T11:41:21Z</dcterms:created>
  <dcterms:modified xsi:type="dcterms:W3CDTF">2023-08-04T11:32:11Z</dcterms:modified>
</cp:coreProperties>
</file>

<file path=docProps/thumbnail.jpeg>
</file>